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78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170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12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32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11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96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59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750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63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84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92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CBFC-2741-4DF2-B7C4-C6F914AF990F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C703E-4E7F-4FDA-85F3-7CDC547161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229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43046" y="2514207"/>
            <a:ext cx="1728192" cy="2232248"/>
            <a:chOff x="1115616" y="1484784"/>
            <a:chExt cx="1728192" cy="2232248"/>
          </a:xfrm>
        </p:grpSpPr>
        <p:sp>
          <p:nvSpPr>
            <p:cNvPr id="5" name="矩形 4"/>
            <p:cNvSpPr/>
            <p:nvPr/>
          </p:nvSpPr>
          <p:spPr>
            <a:xfrm>
              <a:off x="1115616" y="1484784"/>
              <a:ext cx="1728192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alpha val="5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55676" y="222374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照片</a:t>
              </a:r>
              <a:endParaRPr lang="zh-CN" alt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51076" y="1526725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讲者简历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0496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gaogao</dc:creator>
  <cp:lastModifiedBy>gaogao</cp:lastModifiedBy>
  <cp:revision>1</cp:revision>
  <dcterms:created xsi:type="dcterms:W3CDTF">2019-06-28T00:52:06Z</dcterms:created>
  <dcterms:modified xsi:type="dcterms:W3CDTF">2019-06-28T00:56:44Z</dcterms:modified>
</cp:coreProperties>
</file>