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58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6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61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85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94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58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81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45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99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41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74991-C490-4F2B-9F85-34C0CB5EBF44}" type="datetimeFigureOut">
              <a:rPr lang="zh-CN" altLang="en-US" smtClean="0"/>
              <a:t>2019/6/28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5B73-BF52-4D7A-B6C0-34B73B92A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72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gaogao</dc:creator>
  <cp:lastModifiedBy>gaogao</cp:lastModifiedBy>
  <cp:revision>1</cp:revision>
  <dcterms:created xsi:type="dcterms:W3CDTF">2019-06-28T00:57:30Z</dcterms:created>
  <dcterms:modified xsi:type="dcterms:W3CDTF">2019-06-28T01:05:34Z</dcterms:modified>
</cp:coreProperties>
</file>